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7772400" cy="11899900"/>
  <p:notesSz cx="7772400" cy="118999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2556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677158"/>
            <a:ext cx="6606540" cy="249097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6642608"/>
            <a:ext cx="5440680" cy="29654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88620" y="2728214"/>
            <a:ext cx="3380994" cy="78287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002786" y="2728214"/>
            <a:ext cx="3380994" cy="78287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8/27/2024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8/27/2024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8/27/2024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8620" y="474472"/>
            <a:ext cx="6995160" cy="1897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728214"/>
            <a:ext cx="6995160" cy="78287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642616" y="11031474"/>
            <a:ext cx="2487168" cy="5930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88620" y="11031474"/>
            <a:ext cx="1787652" cy="5930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596128" y="11031474"/>
            <a:ext cx="1787652" cy="5930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031"/>
            <a:ext cx="7763509" cy="11859895"/>
            <a:chOff x="0" y="2031"/>
            <a:chExt cx="7763509" cy="1185989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031"/>
              <a:ext cx="7763256" cy="1185976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26432" y="90640"/>
              <a:ext cx="3009900" cy="7747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047"/>
            <a:ext cx="7754111" cy="1184605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8127"/>
            <a:ext cx="7749540" cy="11892280"/>
            <a:chOff x="0" y="8127"/>
            <a:chExt cx="7749540" cy="118922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8127"/>
              <a:ext cx="7749540" cy="1189177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26432" y="128740"/>
              <a:ext cx="3009900" cy="7747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015"/>
            <a:ext cx="7754111" cy="1187348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0</Words>
  <Application>Microsoft Office PowerPoint</Application>
  <PresentationFormat>Personalizado</PresentationFormat>
  <Paragraphs>0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6" baseType="lpstr">
      <vt:lpstr>Calibri</vt:lpstr>
      <vt:lpstr>Office Theme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Bayron de Jesus Arroyave Miranda</dc:creator>
  <cp:lastModifiedBy>Bayron de Jesus Arroyave Miranda</cp:lastModifiedBy>
  <cp:revision>1</cp:revision>
  <dcterms:created xsi:type="dcterms:W3CDTF">2024-08-27T20:46:38Z</dcterms:created>
  <dcterms:modified xsi:type="dcterms:W3CDTF">2024-08-27T22:11:06Z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2024-08-27T00:00:00Z</vt:filetime>
  </property>
  <property fmtid="{D5CDD505-2E9C-101B-9397-08002B2CF9AE}" pid="3" name="Creator">
    <vt:lpwstr>HP Scan</vt:lpwstr>
  </property>
  <property fmtid="{D5CDD505-2E9C-101B-9397-08002B2CF9AE}" pid="4" name="LastSaved">
    <vt:filetime>2024-08-27T00:00:00Z</vt:filetime>
  </property>
</Properties>
</file>